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92" r:id="rId4"/>
    <p:sldId id="291" r:id="rId5"/>
    <p:sldId id="293" r:id="rId6"/>
    <p:sldId id="294" r:id="rId7"/>
    <p:sldId id="297" r:id="rId8"/>
    <p:sldId id="259" r:id="rId9"/>
    <p:sldId id="258" r:id="rId10"/>
    <p:sldId id="289" r:id="rId11"/>
    <p:sldId id="298" r:id="rId12"/>
    <p:sldId id="296" r:id="rId13"/>
    <p:sldId id="299" r:id="rId14"/>
    <p:sldId id="300" r:id="rId15"/>
    <p:sldId id="301" r:id="rId16"/>
    <p:sldId id="302" r:id="rId17"/>
    <p:sldId id="303" r:id="rId18"/>
    <p:sldId id="260" r:id="rId19"/>
    <p:sldId id="261" r:id="rId20"/>
    <p:sldId id="262" r:id="rId21"/>
    <p:sldId id="263" r:id="rId22"/>
    <p:sldId id="257" r:id="rId23"/>
    <p:sldId id="264" r:id="rId24"/>
    <p:sldId id="265" r:id="rId25"/>
    <p:sldId id="307" r:id="rId26"/>
    <p:sldId id="304" r:id="rId27"/>
    <p:sldId id="305" r:id="rId28"/>
    <p:sldId id="266" r:id="rId29"/>
    <p:sldId id="267" r:id="rId30"/>
    <p:sldId id="308" r:id="rId31"/>
    <p:sldId id="306" r:id="rId32"/>
    <p:sldId id="268" r:id="rId33"/>
    <p:sldId id="269" r:id="rId34"/>
    <p:sldId id="270" r:id="rId35"/>
    <p:sldId id="271" r:id="rId36"/>
    <p:sldId id="310" r:id="rId37"/>
    <p:sldId id="272" r:id="rId38"/>
    <p:sldId id="309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312" r:id="rId50"/>
    <p:sldId id="313" r:id="rId51"/>
    <p:sldId id="283" r:id="rId52"/>
    <p:sldId id="311" r:id="rId53"/>
    <p:sldId id="284" r:id="rId54"/>
    <p:sldId id="285" r:id="rId55"/>
    <p:sldId id="286" r:id="rId56"/>
    <p:sldId id="287" r:id="rId57"/>
    <p:sldId id="288" r:id="rId58"/>
    <p:sldId id="314" r:id="rId59"/>
    <p:sldId id="315" r:id="rId6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44" autoAdjust="0"/>
    <p:restoredTop sz="94660"/>
  </p:normalViewPr>
  <p:slideViewPr>
    <p:cSldViewPr snapToGrid="0">
      <p:cViewPr varScale="1">
        <p:scale>
          <a:sx n="91" d="100"/>
          <a:sy n="91" d="100"/>
        </p:scale>
        <p:origin x="74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032464-C13C-45E0-9C31-7B929144A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027F53-D644-40AB-AAC2-B0FAD598F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5A9E35-E93A-482D-905D-5EE1650F8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EB2B-DF11-4E28-80C8-BD4973F1E0D5}" type="datetimeFigureOut">
              <a:rPr lang="es-CO" smtClean="0"/>
              <a:t>19/11/2021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DB6639-A08D-4E9F-9474-64E42651E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725DB4-3594-4E12-A00F-A034EB983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D2DC-E509-4CCC-A105-4F2ECEBB6A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316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7AEE1E-4DD5-47F8-89D1-BCC0E4F7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FEF9D1E-4A07-46A3-A5B1-3BDD83FE1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BF4CE2-628F-4C1F-BA9C-05C22EFDA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EB2B-DF11-4E28-80C8-BD4973F1E0D5}" type="datetimeFigureOut">
              <a:rPr lang="es-CO" smtClean="0"/>
              <a:t>19/11/2021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CFD21B-CA13-402F-AC0E-F71F87D35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EEDC60-ABB0-47DE-AA39-C328ECF27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D2DC-E509-4CCC-A105-4F2ECEBB6A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115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11285D7-A096-410D-BA4D-9646D54FA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4E3A7C-4FD2-43DB-9894-3C9FB7334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2AA744-73BA-42C5-85C4-136029107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EB2B-DF11-4E28-80C8-BD4973F1E0D5}" type="datetimeFigureOut">
              <a:rPr lang="es-CO" smtClean="0"/>
              <a:t>19/11/2021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8A5212-BFE9-4AE5-8197-784AD6006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FF351C-1FDD-495F-90C9-FD5355BA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D2DC-E509-4CCC-A105-4F2ECEBB6A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197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E8AB0-4E30-4EF9-BF24-6486DDF3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7BB629-A078-4ABF-815A-C74696AE4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3C5DDF-7CA6-4CE9-9FAA-1B39B2AF8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EB2B-DF11-4E28-80C8-BD4973F1E0D5}" type="datetimeFigureOut">
              <a:rPr lang="es-CO" smtClean="0"/>
              <a:t>19/11/2021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1DD47B-0C5E-4A68-A523-76245C56A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29CAB2-1D46-4D7E-815C-F927468E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D2DC-E509-4CCC-A105-4F2ECEBB6A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107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E3A4AA-DFB3-473D-8E20-AD5576AA3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419747-D2E7-49CA-91A1-26F579541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46CC28-798F-4C72-AF82-C15D89445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EB2B-DF11-4E28-80C8-BD4973F1E0D5}" type="datetimeFigureOut">
              <a:rPr lang="es-CO" smtClean="0"/>
              <a:t>19/11/2021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08B620-1115-49B8-BA79-9EE3968C3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8EB00E-FE25-4C99-88CA-3F0FFB759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D2DC-E509-4CCC-A105-4F2ECEBB6A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2941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DCBCCF-7600-4DB8-A1FA-237D38081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33E5B9-59C3-48A5-9D21-D93566FDF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CAC1BBD-642E-4B51-9AAD-01F91BEA9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4C1285-9503-43CE-B417-B152978CC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EB2B-DF11-4E28-80C8-BD4973F1E0D5}" type="datetimeFigureOut">
              <a:rPr lang="es-CO" smtClean="0"/>
              <a:t>19/11/2021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8B1917-4EAD-4370-BC34-453FFEDD8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B0968F-D09F-4FAE-A34E-D5E17CCF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D2DC-E509-4CCC-A105-4F2ECEBB6A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7223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F8A1D3-817B-42DA-8086-188124DF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2D6535-BB51-4118-9694-F7848D3D3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3C0382-7330-472C-9C20-C792E3081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7192DAF-4310-4AB1-8397-598E347C58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D490C64-639B-4B12-ACCD-ECD7C21B1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7EEBB63-9308-4996-BC88-C92EC80F0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EB2B-DF11-4E28-80C8-BD4973F1E0D5}" type="datetimeFigureOut">
              <a:rPr lang="es-CO" smtClean="0"/>
              <a:t>19/11/2021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73CB10C-43E2-47D2-9872-C4F99E83E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988A175-5AAC-4A1C-A8FE-9D5CFE16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D2DC-E509-4CCC-A105-4F2ECEBB6A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7379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8EF50D-5948-49BF-8722-2DE98D6E9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E2066CA-91DD-4FE4-858D-B29296B5B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EB2B-DF11-4E28-80C8-BD4973F1E0D5}" type="datetimeFigureOut">
              <a:rPr lang="es-CO" smtClean="0"/>
              <a:t>19/11/2021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281D4D9-6CC6-48CB-A3B2-5F07F9176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E4403E6-FFD0-4FC0-8C04-A952B067E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D2DC-E509-4CCC-A105-4F2ECEBB6A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4419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B3B95FE-0859-421D-A396-7C2F983B4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EB2B-DF11-4E28-80C8-BD4973F1E0D5}" type="datetimeFigureOut">
              <a:rPr lang="es-CO" smtClean="0"/>
              <a:t>19/11/2021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293B011-F501-4E70-89D3-847407142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E9180B-ADB0-4152-9552-C2B82DE91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D2DC-E509-4CCC-A105-4F2ECEBB6A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8822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1EEB85-F78B-402A-B4F6-BCCB58186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58A459-AB39-4A81-8CE9-5644EF2C2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A91463-B33D-41F9-9BDB-20EE2AF1C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304E829-E019-4500-8268-3186A2DED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EB2B-DF11-4E28-80C8-BD4973F1E0D5}" type="datetimeFigureOut">
              <a:rPr lang="es-CO" smtClean="0"/>
              <a:t>19/11/2021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E02FD3-1F1F-4491-9753-708FD7CF0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B99440-8186-47C5-A3F0-458DCF38D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D2DC-E509-4CCC-A105-4F2ECEBB6A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779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AD6008-9C88-43F0-9FF1-9E95FBBD9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064313-E713-44F4-978B-00C56EF78B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99B572C-3AD1-418F-8364-8502EC013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AC037F-3B58-4A1A-8AFA-355D4364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9EB2B-DF11-4E28-80C8-BD4973F1E0D5}" type="datetimeFigureOut">
              <a:rPr lang="es-CO" smtClean="0"/>
              <a:t>19/11/2021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2B732C-A1A7-42EE-B915-41031A883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A7C919-F8F9-4889-99FA-B97399793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8D2DC-E509-4CCC-A105-4F2ECEBB6A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0780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491E3ED-828D-4000-9681-6D01AEB45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210753-09ED-4F28-A224-F4440755B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8B2707-CA35-411C-ACC5-14F30AFAA7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9EB2B-DF11-4E28-80C8-BD4973F1E0D5}" type="datetimeFigureOut">
              <a:rPr lang="es-CO" smtClean="0"/>
              <a:t>19/11/2021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D42FD2-6860-4A5C-9D91-E36DC5DFB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8B2A1-C95B-4362-A782-D7795A42A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8D2DC-E509-4CCC-A105-4F2ECEBB6AA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1787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E689C51-DD53-471C-9B59-E7B99CCD2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807402"/>
            <a:ext cx="8743950" cy="180975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EB83585-6605-4A04-827D-AD3D03DCE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447534"/>
            <a:ext cx="62293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31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8BE4AF3-82C0-47A4-A424-ED08A91D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3562"/>
            <a:ext cx="5543550" cy="319087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E619D29-BF64-4906-8DB2-9D9EA2974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724" y="835342"/>
            <a:ext cx="4556760" cy="45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13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24A7C9F-888B-4D6B-8746-863643FF3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49" y="1036320"/>
            <a:ext cx="5209542" cy="5571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7E4A3F-0EF9-449F-8CEE-47DEF8942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344" y="2086166"/>
            <a:ext cx="6703990" cy="344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174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6CFC69A-DB82-4264-874F-EE7722E87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230058"/>
            <a:ext cx="4524375" cy="485641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3CDD3A5-AB64-4235-831D-32ACC1B47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3694176"/>
            <a:ext cx="6838950" cy="239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678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3BA4D82-AB33-4645-BADB-FA72414AA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160" y="164592"/>
            <a:ext cx="5781024" cy="652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5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2A5C7A0-1460-4447-B403-C67BE39F5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661" y="1664970"/>
            <a:ext cx="3057525" cy="38481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E193EDC-CF74-4B01-8019-166D2DA71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152" y="627345"/>
            <a:ext cx="3753189" cy="592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58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2A5C7A0-1460-4447-B403-C67BE39F5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661" y="1664970"/>
            <a:ext cx="3057525" cy="38481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E193EDC-CF74-4B01-8019-166D2DA71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152" y="627345"/>
            <a:ext cx="3753189" cy="592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16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C727935-37D6-4FE7-A40E-B0372435E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377" y="1514474"/>
            <a:ext cx="3279647" cy="429452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E68400C-1297-4CAE-AEB4-159509F34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933" y="1035687"/>
            <a:ext cx="4389692" cy="545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41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CC82F73-BC6F-4016-B038-8A93D3306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609600"/>
            <a:ext cx="7086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44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D0369C8-F187-46B0-BDA8-D23B07FA2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434045"/>
            <a:ext cx="8617753" cy="227155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2969CC9-56C0-4482-A065-84F62FA1D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423955"/>
            <a:ext cx="8298180" cy="175515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80F7DC9-162B-4AC0-92BD-2312795CE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189584"/>
            <a:ext cx="8298180" cy="107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06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7CF06C3-74C0-4989-AB6E-FCF755BBF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3879221"/>
            <a:ext cx="10120941" cy="26527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D7A70FA-99DF-444D-961B-CEDD4B7F6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4" y="711996"/>
            <a:ext cx="4920615" cy="265273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F634513-B504-4632-A5A6-0C4B25AC7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123962"/>
            <a:ext cx="4343400" cy="256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21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EB83585-6605-4A04-827D-AD3D03DCE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12" y="4527466"/>
            <a:ext cx="6229350" cy="19716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836C70F-EE1E-4CEF-8E99-AB6C747B89B1}"/>
              </a:ext>
            </a:extLst>
          </p:cNvPr>
          <p:cNvSpPr txBox="1"/>
          <p:nvPr/>
        </p:nvSpPr>
        <p:spPr>
          <a:xfrm>
            <a:off x="1905000" y="7014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https://github.com/JetBrains/kotlin/releases/tag/v1.5.31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4B91BDA-D198-43C9-822D-D6203B7D6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12" y="1182816"/>
            <a:ext cx="4866132" cy="321587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F487494-712D-4AC6-9A5B-F19E80F75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755" y="1361694"/>
            <a:ext cx="5200650" cy="495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62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35F3DE8-FD17-41B8-8B70-B9B98ACE3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44" y="1254442"/>
            <a:ext cx="2634996" cy="352696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9B75848-64F7-4575-808E-696868535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395" y="1254442"/>
            <a:ext cx="5235252" cy="46342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E5428B7-7413-459D-A1EE-7BC4C450F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8976" y="1254442"/>
            <a:ext cx="3320980" cy="284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33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5AA5608-388D-411D-A5EA-990DDC3E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30" y="3163982"/>
            <a:ext cx="4610101" cy="150649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12D4814-6B89-4105-801E-E530858C7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369" y="2958987"/>
            <a:ext cx="4960620" cy="377495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BCB3175-DBA2-4FE2-8D51-17559E50D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39" y="4957596"/>
            <a:ext cx="4610101" cy="150649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07F6B10-F69E-4607-A73A-9D34A69FC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147156"/>
            <a:ext cx="4625992" cy="158110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829B6DB-3316-4D1E-8554-5C01D8816B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5370" y="1147156"/>
            <a:ext cx="4960620" cy="1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86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A5CEBBF-9A7F-42CF-950A-807B311C1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224" y="152400"/>
            <a:ext cx="4631607" cy="25431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E618D2D-EFD4-46A8-82A4-737ECDE88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055" y="152399"/>
            <a:ext cx="5047869" cy="25431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D89DBDF-B3CA-4A56-8186-9F6929EC2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953" y="3220002"/>
            <a:ext cx="2714625" cy="31337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D30AFEF-2B9F-475C-B7A7-7C7FADBB7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848" y="2844693"/>
            <a:ext cx="4271200" cy="388434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8A4AA20-B6B7-45FD-8C4C-EA3F923FE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1483" y="3288563"/>
            <a:ext cx="4038851" cy="16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96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5EF5FF0-59D2-4353-B10A-FD1134CA0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848" y="383476"/>
            <a:ext cx="6210300" cy="28479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E266BCA-C773-4E74-B718-A5F20FD5B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848" y="3626550"/>
            <a:ext cx="6210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24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1F4472C3-EBAF-43A1-A379-F4EF56A98C54}"/>
              </a:ext>
            </a:extLst>
          </p:cNvPr>
          <p:cNvSpPr/>
          <p:nvPr/>
        </p:nvSpPr>
        <p:spPr>
          <a:xfrm rot="5400000">
            <a:off x="3862796" y="1707099"/>
            <a:ext cx="792480" cy="1083127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076B0C2A-2839-429D-8ABE-75A5BD0DA489}"/>
              </a:ext>
            </a:extLst>
          </p:cNvPr>
          <p:cNvSpPr/>
          <p:nvPr/>
        </p:nvSpPr>
        <p:spPr>
          <a:xfrm>
            <a:off x="5961888" y="431454"/>
            <a:ext cx="804671" cy="84794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A71CD26-F743-45B1-BEBE-2013D06CA1CD}"/>
              </a:ext>
            </a:extLst>
          </p:cNvPr>
          <p:cNvSpPr/>
          <p:nvPr/>
        </p:nvSpPr>
        <p:spPr>
          <a:xfrm>
            <a:off x="4901184" y="1279398"/>
            <a:ext cx="2726436" cy="1938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dirty="0" err="1"/>
              <a:t>TIPO_A</a:t>
            </a:r>
            <a:r>
              <a:rPr lang="es-CO" sz="4000" dirty="0"/>
              <a:t> </a:t>
            </a:r>
          </a:p>
        </p:txBody>
      </p:sp>
      <p:sp>
        <p:nvSpPr>
          <p:cNvPr id="15" name="Símbolo &quot;No permitido&quot; 14">
            <a:extLst>
              <a:ext uri="{FF2B5EF4-FFF2-40B4-BE49-F238E27FC236}">
                <a16:creationId xmlns:a16="http://schemas.microsoft.com/office/drawing/2014/main" id="{5DD6E13D-30A7-49AD-B6C8-536CC7FEB517}"/>
              </a:ext>
            </a:extLst>
          </p:cNvPr>
          <p:cNvSpPr/>
          <p:nvPr/>
        </p:nvSpPr>
        <p:spPr>
          <a:xfrm>
            <a:off x="6022847" y="480603"/>
            <a:ext cx="682752" cy="51402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6" name="Símbolo &quot;No permitido&quot; 15">
            <a:extLst>
              <a:ext uri="{FF2B5EF4-FFF2-40B4-BE49-F238E27FC236}">
                <a16:creationId xmlns:a16="http://schemas.microsoft.com/office/drawing/2014/main" id="{78584BF6-F663-4396-B054-6F1470BD8838}"/>
              </a:ext>
            </a:extLst>
          </p:cNvPr>
          <p:cNvSpPr/>
          <p:nvPr/>
        </p:nvSpPr>
        <p:spPr>
          <a:xfrm>
            <a:off x="4017264" y="1991649"/>
            <a:ext cx="682752" cy="51402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A99AB54-2FF7-4047-8E1E-B67B01191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63" y="3357153"/>
            <a:ext cx="7920489" cy="29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58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1F4472C3-EBAF-43A1-A379-F4EF56A98C54}"/>
              </a:ext>
            </a:extLst>
          </p:cNvPr>
          <p:cNvSpPr/>
          <p:nvPr/>
        </p:nvSpPr>
        <p:spPr>
          <a:xfrm rot="5400000">
            <a:off x="3862796" y="1707099"/>
            <a:ext cx="792480" cy="1083127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076B0C2A-2839-429D-8ABE-75A5BD0DA489}"/>
              </a:ext>
            </a:extLst>
          </p:cNvPr>
          <p:cNvSpPr/>
          <p:nvPr/>
        </p:nvSpPr>
        <p:spPr>
          <a:xfrm>
            <a:off x="5961888" y="431454"/>
            <a:ext cx="804671" cy="84794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A71CD26-F743-45B1-BEBE-2013D06CA1CD}"/>
              </a:ext>
            </a:extLst>
          </p:cNvPr>
          <p:cNvSpPr/>
          <p:nvPr/>
        </p:nvSpPr>
        <p:spPr>
          <a:xfrm>
            <a:off x="4901184" y="1279398"/>
            <a:ext cx="2726436" cy="1938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dirty="0" err="1"/>
              <a:t>TIPO_A</a:t>
            </a:r>
            <a:r>
              <a:rPr lang="es-CO" sz="4000" dirty="0"/>
              <a:t> </a:t>
            </a:r>
          </a:p>
        </p:txBody>
      </p:sp>
      <p:sp>
        <p:nvSpPr>
          <p:cNvPr id="15" name="Símbolo &quot;No permitido&quot; 14">
            <a:extLst>
              <a:ext uri="{FF2B5EF4-FFF2-40B4-BE49-F238E27FC236}">
                <a16:creationId xmlns:a16="http://schemas.microsoft.com/office/drawing/2014/main" id="{5DD6E13D-30A7-49AD-B6C8-536CC7FEB517}"/>
              </a:ext>
            </a:extLst>
          </p:cNvPr>
          <p:cNvSpPr/>
          <p:nvPr/>
        </p:nvSpPr>
        <p:spPr>
          <a:xfrm>
            <a:off x="6022847" y="480603"/>
            <a:ext cx="682752" cy="51402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6" name="Símbolo &quot;No permitido&quot; 15">
            <a:extLst>
              <a:ext uri="{FF2B5EF4-FFF2-40B4-BE49-F238E27FC236}">
                <a16:creationId xmlns:a16="http://schemas.microsoft.com/office/drawing/2014/main" id="{78584BF6-F663-4396-B054-6F1470BD8838}"/>
              </a:ext>
            </a:extLst>
          </p:cNvPr>
          <p:cNvSpPr/>
          <p:nvPr/>
        </p:nvSpPr>
        <p:spPr>
          <a:xfrm>
            <a:off x="4017264" y="1991649"/>
            <a:ext cx="682752" cy="51402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60D62B2-B84E-42E8-A498-E4CC23C6E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592" y="3360745"/>
            <a:ext cx="7911635" cy="307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10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lecha: hacia abajo 23">
            <a:extLst>
              <a:ext uri="{FF2B5EF4-FFF2-40B4-BE49-F238E27FC236}">
                <a16:creationId xmlns:a16="http://schemas.microsoft.com/office/drawing/2014/main" id="{C910FA06-C31C-4B64-95D6-CA5D4007A945}"/>
              </a:ext>
            </a:extLst>
          </p:cNvPr>
          <p:cNvSpPr/>
          <p:nvPr/>
        </p:nvSpPr>
        <p:spPr>
          <a:xfrm>
            <a:off x="5961888" y="431454"/>
            <a:ext cx="804671" cy="84794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AD7A409-F10F-429A-83E9-9B7A341B1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024" y="3578043"/>
            <a:ext cx="8253984" cy="2824663"/>
          </a:xfrm>
          <a:prstGeom prst="rect">
            <a:avLst/>
          </a:prstGeom>
        </p:spPr>
      </p:pic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0C73AE28-12B8-450C-8E97-EAEF882E371F}"/>
              </a:ext>
            </a:extLst>
          </p:cNvPr>
          <p:cNvSpPr/>
          <p:nvPr/>
        </p:nvSpPr>
        <p:spPr>
          <a:xfrm rot="5400000">
            <a:off x="3862796" y="1707099"/>
            <a:ext cx="792480" cy="1083127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7DECEEA-3B50-43E0-BB56-9F2468B0B3E0}"/>
              </a:ext>
            </a:extLst>
          </p:cNvPr>
          <p:cNvSpPr/>
          <p:nvPr/>
        </p:nvSpPr>
        <p:spPr>
          <a:xfrm>
            <a:off x="4901184" y="1279398"/>
            <a:ext cx="2726436" cy="1938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dirty="0" err="1"/>
              <a:t>TIPO_B</a:t>
            </a:r>
            <a:r>
              <a:rPr lang="es-CO" sz="4000" dirty="0"/>
              <a:t> </a:t>
            </a:r>
          </a:p>
        </p:txBody>
      </p:sp>
      <p:sp>
        <p:nvSpPr>
          <p:cNvPr id="23" name="Símbolo &quot;No permitido&quot; 22">
            <a:extLst>
              <a:ext uri="{FF2B5EF4-FFF2-40B4-BE49-F238E27FC236}">
                <a16:creationId xmlns:a16="http://schemas.microsoft.com/office/drawing/2014/main" id="{22F27FE5-0203-4B32-BBB8-1E6DA94C7F3C}"/>
              </a:ext>
            </a:extLst>
          </p:cNvPr>
          <p:cNvSpPr/>
          <p:nvPr/>
        </p:nvSpPr>
        <p:spPr>
          <a:xfrm>
            <a:off x="4017264" y="1991649"/>
            <a:ext cx="682752" cy="51402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42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A0AA9A7-E7A4-47C4-9E64-27D824B76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245" y="3349314"/>
            <a:ext cx="6562725" cy="2847975"/>
          </a:xfrm>
          <a:prstGeom prst="rect">
            <a:avLst/>
          </a:prstGeom>
        </p:spPr>
      </p:pic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99370422-AFB9-497E-A028-AD4376B4C0C4}"/>
              </a:ext>
            </a:extLst>
          </p:cNvPr>
          <p:cNvSpPr/>
          <p:nvPr/>
        </p:nvSpPr>
        <p:spPr>
          <a:xfrm>
            <a:off x="5961888" y="431454"/>
            <a:ext cx="804671" cy="84794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445ECF50-6D72-4D20-A746-7470E87C3F33}"/>
              </a:ext>
            </a:extLst>
          </p:cNvPr>
          <p:cNvSpPr/>
          <p:nvPr/>
        </p:nvSpPr>
        <p:spPr>
          <a:xfrm rot="5400000">
            <a:off x="3862796" y="1707099"/>
            <a:ext cx="792480" cy="1083127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EF1E41C-2ACF-4CAB-B22E-26A89C481C07}"/>
              </a:ext>
            </a:extLst>
          </p:cNvPr>
          <p:cNvSpPr/>
          <p:nvPr/>
        </p:nvSpPr>
        <p:spPr>
          <a:xfrm>
            <a:off x="4901184" y="1279398"/>
            <a:ext cx="2726436" cy="1938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dirty="0" err="1"/>
              <a:t>TIPO_C</a:t>
            </a:r>
            <a:r>
              <a:rPr lang="es-CO" sz="4000" dirty="0"/>
              <a:t> </a:t>
            </a:r>
          </a:p>
        </p:txBody>
      </p:sp>
      <p:sp>
        <p:nvSpPr>
          <p:cNvPr id="18" name="Símbolo &quot;No permitido&quot; 17">
            <a:extLst>
              <a:ext uri="{FF2B5EF4-FFF2-40B4-BE49-F238E27FC236}">
                <a16:creationId xmlns:a16="http://schemas.microsoft.com/office/drawing/2014/main" id="{F64550A7-542C-44C5-870C-0BCE37EC8B91}"/>
              </a:ext>
            </a:extLst>
          </p:cNvPr>
          <p:cNvSpPr/>
          <p:nvPr/>
        </p:nvSpPr>
        <p:spPr>
          <a:xfrm>
            <a:off x="6022847" y="480603"/>
            <a:ext cx="682752" cy="51402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062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58789F5-DA02-415C-8107-A868FBCD8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475" y="3541204"/>
            <a:ext cx="6115050" cy="2847975"/>
          </a:xfrm>
          <a:prstGeom prst="rect">
            <a:avLst/>
          </a:prstGeom>
        </p:spPr>
      </p:pic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39508302-C9EC-4F46-B394-0EDE2AD7D3F2}"/>
              </a:ext>
            </a:extLst>
          </p:cNvPr>
          <p:cNvSpPr/>
          <p:nvPr/>
        </p:nvSpPr>
        <p:spPr>
          <a:xfrm>
            <a:off x="5961888" y="431454"/>
            <a:ext cx="804671" cy="84794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C1C8258E-2EED-48A6-BA0F-4D8D61B293C0}"/>
              </a:ext>
            </a:extLst>
          </p:cNvPr>
          <p:cNvSpPr/>
          <p:nvPr/>
        </p:nvSpPr>
        <p:spPr>
          <a:xfrm rot="5400000">
            <a:off x="3862796" y="1707099"/>
            <a:ext cx="792480" cy="1083127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5903EC8-4CC3-4EC4-82A1-B3803557F940}"/>
              </a:ext>
            </a:extLst>
          </p:cNvPr>
          <p:cNvSpPr/>
          <p:nvPr/>
        </p:nvSpPr>
        <p:spPr>
          <a:xfrm>
            <a:off x="4901184" y="1279398"/>
            <a:ext cx="2726436" cy="1938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000" dirty="0" err="1"/>
              <a:t>TIPO_D</a:t>
            </a:r>
            <a:r>
              <a:rPr lang="es-CO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3341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6244AC9-B4CB-451C-A454-40A6FC3DF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214085"/>
            <a:ext cx="11431028" cy="183391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25AE97D-15A1-4E2C-A83B-DE63C6811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591630"/>
            <a:ext cx="9285732" cy="251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39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836C70F-EE1E-4CEF-8E99-AB6C747B89B1}"/>
              </a:ext>
            </a:extLst>
          </p:cNvPr>
          <p:cNvSpPr txBox="1"/>
          <p:nvPr/>
        </p:nvSpPr>
        <p:spPr>
          <a:xfrm>
            <a:off x="1905000" y="6847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https://github.com/JetBrains/kotlin/releases/tag/v1.5.31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F6F5536-AAF6-4AC3-8C3D-AA2E4B61D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25" y="1326793"/>
            <a:ext cx="4549283" cy="53788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0789849-FE76-4C3F-8667-0854B8500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848" y="1135535"/>
            <a:ext cx="7523385" cy="557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0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D830EB0-D32E-486A-96A7-E3EB822EA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39" y="384048"/>
            <a:ext cx="9907849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41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6715921-BFE6-432F-A9BF-C9E3F0362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409700"/>
            <a:ext cx="10088715" cy="430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47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20D41E5-0D4D-4DAB-9D42-BC8A9944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861" y="1471517"/>
            <a:ext cx="10251450" cy="391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86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AB53B26-4DF8-41D0-908F-BBDEDA9A5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37" y="438150"/>
            <a:ext cx="701992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35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B2755F-B632-4948-B27F-57DDD3EFF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968" y="334080"/>
            <a:ext cx="7172724" cy="637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17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58192AD-64F9-481B-B7DA-BC2EC81CF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372" y="119634"/>
            <a:ext cx="8153400" cy="12477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6CAAB7C-D340-4C00-B6AF-B25472DBB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391558"/>
            <a:ext cx="10713339" cy="155896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F85F347-FB78-4864-8D63-56D55EED3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085910"/>
            <a:ext cx="8020050" cy="143655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169514F-EAB9-49D3-9CBB-9BC37BDFD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4657857"/>
            <a:ext cx="7065054" cy="195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61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3D75DF4-DA88-48F8-82A5-BEADA7805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199" y="1153477"/>
            <a:ext cx="926782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6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1BDB702-13AB-4136-9240-6DEDC38B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159002"/>
            <a:ext cx="6648450" cy="2857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961F697-3588-4130-B309-728A71040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329112"/>
            <a:ext cx="6191250" cy="6381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7F9F972-48B8-46AB-9D8F-F2C3828EC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5279897"/>
            <a:ext cx="6848475" cy="12858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438EA18-1193-4748-804B-226EADCD0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1" y="2267141"/>
            <a:ext cx="4421670" cy="349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66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ACBC9B6-9467-4DC5-9624-7E1B5B1DE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34" y="1098042"/>
            <a:ext cx="6772275" cy="52959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94FF96A-1C68-443B-B749-1F4F1AC17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736" y="1906143"/>
            <a:ext cx="46005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86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8717DFE-AEA2-459F-9555-299D1E8C4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17" y="1073707"/>
            <a:ext cx="5082680" cy="181468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04109F3-0B4D-4FA5-A3BE-1F2B5FC46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17" y="4521863"/>
            <a:ext cx="6954473" cy="226776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3BC705A-07C8-4AD5-A3F2-69DB1A520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17" y="2940831"/>
            <a:ext cx="7056496" cy="147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0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836C70F-EE1E-4CEF-8E99-AB6C747B89B1}"/>
              </a:ext>
            </a:extLst>
          </p:cNvPr>
          <p:cNvSpPr txBox="1"/>
          <p:nvPr/>
        </p:nvSpPr>
        <p:spPr>
          <a:xfrm>
            <a:off x="1905000" y="6847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https://github.com/JetBrains/kotlin/releases/tag/v1.5.31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DA39B9C-EFA9-4BF4-B45E-C009A5420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590" y="1137800"/>
            <a:ext cx="4986410" cy="551688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84A8B74-C7D1-459F-80B1-95EE51902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883" y="1137800"/>
            <a:ext cx="4861829" cy="537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13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939E0B2-CA93-47A6-A378-CB8D43492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103458"/>
            <a:ext cx="7431597" cy="285529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B5434F6-4F8B-4A74-BF0E-C26142C36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4032921"/>
            <a:ext cx="9344287" cy="253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07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25A0907-7477-42AD-8D1F-54D92F285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9243" y="3329303"/>
            <a:ext cx="2382338" cy="22574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23369DB-35B7-41E6-883F-6E8717495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19" y="3329303"/>
            <a:ext cx="9058275" cy="22574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F848AA-5CE9-45D1-A4DD-88ABE21DA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971" y="2027032"/>
            <a:ext cx="4038600" cy="9906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B8FD3CC-0228-4E51-93C0-2A1298847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971" y="1345969"/>
            <a:ext cx="9638251" cy="52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00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321E38B-12FB-44D0-818E-C14A8C177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192330"/>
            <a:ext cx="4243781" cy="262407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640774-91EA-4E4D-846C-CAC11D788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114" y="4617965"/>
            <a:ext cx="3543300" cy="18669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ACF1D1-A73B-4226-8B01-3D2033870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794" y="188578"/>
            <a:ext cx="5762625" cy="41243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95E564B-84B2-41E6-84B9-824BD381C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3989752"/>
            <a:ext cx="4741544" cy="249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83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19AA55E-1FD2-4100-9D59-40C355852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059" y="4657681"/>
            <a:ext cx="1400175" cy="18573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8309ECE-C063-4FBD-9EA4-6C2D8704D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99" y="5172031"/>
            <a:ext cx="7143749" cy="134302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0919AB0-B436-4D7D-B6F4-7D1A94B9B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029278"/>
            <a:ext cx="71437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73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68676FE-3795-4339-80E7-E65E911F7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025380"/>
            <a:ext cx="6934200" cy="41529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DFF7111-F4D5-4C0B-8C2F-5A07D803C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391193"/>
            <a:ext cx="523875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65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1D9F7D6-3497-410D-BAD3-A164BE778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1094239"/>
            <a:ext cx="6911480" cy="25629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2E2351-AEFD-417F-A638-BCD9FD728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816800"/>
            <a:ext cx="5418239" cy="27091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8ADB3CD-7BCD-40D5-BEA8-C747EF07D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186" y="3816800"/>
            <a:ext cx="16668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80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9029083-648C-4EE9-A609-E7293F655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138499"/>
            <a:ext cx="9315450" cy="24669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D48FAF5-3CED-4ABB-A180-A7C0E340B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4504" y="2319599"/>
            <a:ext cx="9715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212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3DCCE7C-775D-4446-97A3-95EEDE21B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907" y="314325"/>
            <a:ext cx="6943725" cy="62293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16337C5-5A64-42DA-B8FD-1B1AE30DA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539" y="4010025"/>
            <a:ext cx="29146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5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34AFC1B-1764-4FD1-A9D7-3A6EF4035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83" y="1187654"/>
            <a:ext cx="64103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03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6D0A958-FBD8-4A08-9899-F8C4817DA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037395"/>
            <a:ext cx="6312255" cy="52459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8BDFD6D-401A-493E-8AE0-E36B5BECF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173" y="1037394"/>
            <a:ext cx="4647846" cy="352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85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836C70F-EE1E-4CEF-8E99-AB6C747B89B1}"/>
              </a:ext>
            </a:extLst>
          </p:cNvPr>
          <p:cNvSpPr txBox="1"/>
          <p:nvPr/>
        </p:nvSpPr>
        <p:spPr>
          <a:xfrm>
            <a:off x="1905000" y="6847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https://github.com/JetBrains/kotlin/releases/tag/v1.5.31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1D99A37-B9C3-4197-AA93-E94C88153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736" y="1054045"/>
            <a:ext cx="5687431" cy="537857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F28582B-D120-44D7-ADE0-ED7B098D1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431" y="1054045"/>
            <a:ext cx="4943212" cy="537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382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CE6C87C-47F3-4E29-8019-C94C7C5B6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077" y="2389332"/>
            <a:ext cx="1628775" cy="21907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D87881F-2FBF-4D4B-9F03-06C860312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427" y="5481637"/>
            <a:ext cx="5252776" cy="6667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3C5EC2E-08CB-427D-A31F-BA5AE1E42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33" y="1167412"/>
            <a:ext cx="6200775" cy="35242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00B4E91-93BC-4A4C-BE62-A84C88152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33" y="5033962"/>
            <a:ext cx="60864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55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E1868F1-326B-4C70-A446-FAEC73C4C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879988"/>
            <a:ext cx="1466850" cy="162877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85C79B9-2830-4DDA-A213-ECACAB691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941" y="2951131"/>
            <a:ext cx="1876425" cy="159067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97E2D4D-0229-4F15-B1D4-7D7AB682D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942" y="4815149"/>
            <a:ext cx="1876425" cy="1590675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770488E4-AB77-4A39-8DC9-4F6A2C2AB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3553" y="1393794"/>
            <a:ext cx="1704975" cy="25146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05574682-0F4B-449C-BD5F-0CD6E49DD9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331" y="1067850"/>
            <a:ext cx="2905125" cy="923925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98D98B6D-CDEC-4BF9-845B-17584A6CE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331" y="2951131"/>
            <a:ext cx="4895850" cy="990600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57FC5233-7337-4D3F-BBF0-DFFB4CE714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331" y="4815149"/>
            <a:ext cx="5638800" cy="93345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AA0E723C-E1EC-420A-9232-2C435D209C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378" y="208500"/>
            <a:ext cx="501015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061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AD014E4-6F67-476F-B3B6-287A5E0A8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95" y="1285219"/>
            <a:ext cx="7915275" cy="40862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CE1FBD1-E7A3-4D16-92FC-F695E89E7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902" y="3142594"/>
            <a:ext cx="16478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69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AB2C730-EAF3-4119-A0BB-EB2355E1B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024" y="191588"/>
            <a:ext cx="8137951" cy="647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85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7A8279B-58D1-41B4-9345-1EB42DA03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099525"/>
            <a:ext cx="10058400" cy="41052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E7B9EDB-923E-4180-992C-310913E77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331002"/>
            <a:ext cx="3398546" cy="137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27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465E76-9BEC-4455-BBC1-C36FC7F46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07" y="1827489"/>
            <a:ext cx="11592537" cy="360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97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27D0D3D-1927-495F-A0F9-F92E48EED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" y="1323319"/>
            <a:ext cx="5648325" cy="32480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0D3490B-BC2D-4183-8BDB-64995C33F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871" y="1757756"/>
            <a:ext cx="5710107" cy="257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57F43D0-DCCF-4C0D-8199-CD8096AE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26" y="1292647"/>
            <a:ext cx="98298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708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C056201-557B-487E-95E3-6FA1732BE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384" y="639375"/>
            <a:ext cx="7410450" cy="59055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2FF9A42E-6FD7-44D5-8583-DBF5E3C61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9952" y="1437895"/>
            <a:ext cx="6336485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&lt;uses-permission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:name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="android.permission.READ_INTERNAL_STORAGE"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/&gt;</a:t>
            </a: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&lt;uses-permission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BABABA"/>
                </a:solidFill>
                <a:effectLst/>
                <a:latin typeface="Consolas" panose="020B0609020204030204" pitchFamily="49" charset="0"/>
              </a:rPr>
              <a:t>:name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="android.permission.WRITE_INTERNAL_STORAGE"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E8BF6A"/>
                </a:solidFill>
                <a:effectLst/>
                <a:latin typeface="Consolas" panose="020B0609020204030204" pitchFamily="49" charset="0"/>
              </a:rPr>
              <a:t>/&gt;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F4EAD74-B100-4701-BB43-42EDFDC1D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9952" y="2268297"/>
            <a:ext cx="6995370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fun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guardarJsonEnArchivo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(archivo :File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listaUsuarios: List&lt;Usuario&gt;) : Unit {</a:t>
            </a: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listaJson = converterLisaUsuriousAJson(listaUsuarios)</a:t>
            </a: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//abrimos el archivo</a:t>
            </a: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// escribirmos los datos en el archivo</a:t>
            </a: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archivo.</a:t>
            </a:r>
            <a:r>
              <a:rPr kumimoji="0" lang="es-CO" altLang="es-CO" sz="1000" b="0" i="1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writeText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(listaJson)</a:t>
            </a: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0A451CA-A043-49AE-8A15-D761E51E2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68" y="3574041"/>
            <a:ext cx="5514888" cy="19082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fun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recuperarJsonDeArchivo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(archivo :File) : List&lt;Usuario&gt;{</a:t>
            </a: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//abrimos el archivo</a:t>
            </a: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// recuperarmos los datos dentro del archivo</a:t>
            </a: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// var listaJson = archivo.readText()</a:t>
            </a: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br: BufferedReader = archivo.</a:t>
            </a:r>
            <a:r>
              <a:rPr kumimoji="0" lang="es-CO" altLang="es-CO" sz="1000" b="0" i="1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reconstruimos el JSON a Lista de Usuarios</a:t>
            </a: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// leemos todos el contenido del archivo</a:t>
            </a: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val 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listaJson = br.</a:t>
            </a:r>
            <a:r>
              <a:rPr kumimoji="0" lang="es-CO" altLang="es-CO" sz="1000" b="0" i="1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use </a:t>
            </a:r>
            <a:r>
              <a:rPr kumimoji="0" lang="es-CO" altLang="es-CO" sz="10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{ it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CO" altLang="es-CO" sz="1000" b="0" i="1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readText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es-CO" altLang="es-CO" sz="10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s-CO" altLang="es-CO" sz="10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0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reconstructJsonArrayAListUsuario(listaJson)</a:t>
            </a: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75CF5D1-F799-4D00-A9DB-F6CFE7252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411" y="3714252"/>
            <a:ext cx="5293453" cy="19082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fun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recuperarJsonDeArchivo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(archivo :File) : List&lt;Usuario&gt;{</a:t>
            </a: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//abrimos el archivo</a:t>
            </a: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// recuperarmos los datos dentro del archivo</a:t>
            </a: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// var listaJson = archivo.readText()</a:t>
            </a: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br: BufferedReader = archivo.</a:t>
            </a:r>
            <a:r>
              <a:rPr kumimoji="0" lang="es-CO" altLang="es-CO" sz="1000" b="0" i="1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reconstruimos el JSON a Lista de Usuarios</a:t>
            </a: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// leemos todos el contenido del archivo</a:t>
            </a: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val 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listaJson = br.</a:t>
            </a:r>
            <a:r>
              <a:rPr kumimoji="0" lang="es-CO" altLang="es-CO" sz="1000" b="0" i="1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use </a:t>
            </a:r>
            <a:r>
              <a:rPr kumimoji="0" lang="es-CO" altLang="es-CO" sz="10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{ it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CO" altLang="es-CO" sz="1000" b="0" i="1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readText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es-CO" altLang="es-CO" sz="10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s-CO" altLang="es-CO" sz="10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000" b="1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reconstructJsonArrayAListUsuario(listaJson)</a:t>
            </a: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83334603-6F4A-4E60-9F02-E771AF77B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733" y="5778668"/>
            <a:ext cx="4991450" cy="7078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archivo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File(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CO" altLang="es-CO" sz="1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applicationContext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s-CO" altLang="es-CO" sz="1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filesDir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nombreArchivo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archivo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!!.exists()){</a:t>
            </a: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archivo</a:t>
            </a: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!!.createNewFile()</a:t>
            </a:r>
            <a:b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1591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761196-A7B8-42D7-A677-E66ADD334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843" y="1240793"/>
            <a:ext cx="11251384" cy="504753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guardarUsuario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(v :View) :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Unit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campoCc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findViewById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EditText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R.id.</a:t>
            </a:r>
            <a:r>
              <a:rPr kumimoji="0" lang="es-CO" altLang="es-CO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campoCedula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campoNom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findViewById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EditText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R.id.</a:t>
            </a:r>
            <a:r>
              <a:rPr kumimoji="0" lang="es-CO" altLang="es-CO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campoNombre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campoEdad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findViewById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EditText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R.id.</a:t>
            </a:r>
            <a:r>
              <a:rPr kumimoji="0" lang="es-CO" altLang="es-CO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campoEdad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Usuario(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campoCc.</a:t>
            </a:r>
            <a:r>
              <a:rPr kumimoji="0" lang="es-CO" altLang="es-CO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.toString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campoNom.</a:t>
            </a:r>
            <a:r>
              <a:rPr kumimoji="0" lang="es-CO" altLang="es-CO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.toString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campoEdad.</a:t>
            </a:r>
            <a:r>
              <a:rPr kumimoji="0" lang="es-CO" altLang="es-CO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.toString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es-CO" altLang="es-CO" sz="14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toInt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())</a:t>
            </a:r>
            <a:b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listaUsuarios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etiJson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findViewById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&gt;(R.id.</a:t>
            </a:r>
            <a:r>
              <a:rPr kumimoji="0" lang="es-CO" altLang="es-CO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txtDatos2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controldor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.guardarJsonEnArchivo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archivo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!!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listaUsuarios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recuperarUsuario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(v :View) :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Unit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listaUsuario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controldor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.recuperarJsonDeArchivo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archivo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!!)</a:t>
            </a:r>
            <a:b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etiJson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findViewById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&gt;(R.id.</a:t>
            </a:r>
            <a:r>
              <a:rPr kumimoji="0" lang="es-CO" altLang="es-CO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txtDatos2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datos =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""</a:t>
            </a:r>
            <a:b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(u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listaUsuario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datos +=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u.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nombre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}\n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s-CO" altLang="es-CO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etiJson.</a:t>
            </a:r>
            <a:r>
              <a:rPr kumimoji="0" lang="es-CO" altLang="es-CO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es-CO" altLang="es-CO" sz="14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= datos</a:t>
            </a:r>
            <a:b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b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es-CO" altLang="es-CO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s-CO" altLang="es-CO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090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8210D16-E603-4B2D-9A02-116FD697E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20" y="1239450"/>
            <a:ext cx="5229987" cy="257029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6199997-C85B-49A7-A14E-2C823E849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531" y="3187911"/>
            <a:ext cx="4631421" cy="351768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18AC722-8204-46FB-8997-37430E805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20" y="3943350"/>
            <a:ext cx="5086350" cy="27622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2F283ED-A226-47E7-833C-F7636CC6D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587" y="324068"/>
            <a:ext cx="3122868" cy="263115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3584F25-FDE9-40A4-A3BF-1A6B1A7CFA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726" y="1557521"/>
            <a:ext cx="2426564" cy="139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41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8C6F8A9-ED9E-44AB-8A7A-343EE19A6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88" y="934650"/>
            <a:ext cx="10780699" cy="400278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1514D88-EB75-4D78-AE8D-74898A206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88" y="5133975"/>
            <a:ext cx="88963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57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F45C985-853D-418B-B507-63CF9DE99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723" y="4073003"/>
            <a:ext cx="5867703" cy="261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F4ADCDE-FBF2-4E8E-BF83-185CD0EA9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74" y="4533298"/>
            <a:ext cx="4552950" cy="19907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36FAFDC-CF4E-4645-BDDD-203180B1E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157260"/>
            <a:ext cx="6762750" cy="291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8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óster «K para Kotlin: logotipo de Kotlin» de hellkni9ht | Redbubble">
            <a:extLst>
              <a:ext uri="{FF2B5EF4-FFF2-40B4-BE49-F238E27FC236}">
                <a16:creationId xmlns:a16="http://schemas.microsoft.com/office/drawing/2014/main" id="{B0EEFDBC-4F9A-4908-9521-FD03F2AE8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3" t="35555" r="17901" b="36852"/>
          <a:stretch/>
        </p:blipFill>
        <p:spPr bwMode="auto">
          <a:xfrm>
            <a:off x="571500" y="152400"/>
            <a:ext cx="1333500" cy="78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6177739-CB44-4049-818C-E946B7F24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75" y="1159390"/>
            <a:ext cx="3489850" cy="113392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E475DAC-0598-4DC7-9D53-72E8F8084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8" y="2365205"/>
            <a:ext cx="6619875" cy="18669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CEFA3FC-26A9-4134-B168-099BEA354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75" y="4360043"/>
            <a:ext cx="4429932" cy="18669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FD3817C-A359-4437-9A62-7C624E0BFB81}"/>
              </a:ext>
            </a:extLst>
          </p:cNvPr>
          <p:cNvSpPr txBox="1"/>
          <p:nvPr/>
        </p:nvSpPr>
        <p:spPr>
          <a:xfrm>
            <a:off x="7156141" y="2434181"/>
            <a:ext cx="4707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/>
              <a:t>Identificadores Variables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892E229A-E236-42B9-B6BD-944E62954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9414" y="2894286"/>
            <a:ext cx="5294828" cy="366523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423A5AE-5689-4C16-B27C-2D52D013A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6085" y="152400"/>
            <a:ext cx="3811983" cy="213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615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</TotalTime>
  <Words>569</Words>
  <Application>Microsoft Office PowerPoint</Application>
  <PresentationFormat>Panorámica</PresentationFormat>
  <Paragraphs>16</Paragraphs>
  <Slides>59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John Carlos Arrieta Arrieta</dc:creator>
  <cp:lastModifiedBy>John Carlos Arrieta Arrieta</cp:lastModifiedBy>
  <cp:revision>56</cp:revision>
  <dcterms:created xsi:type="dcterms:W3CDTF">2021-11-14T17:50:37Z</dcterms:created>
  <dcterms:modified xsi:type="dcterms:W3CDTF">2021-11-19T23:09:36Z</dcterms:modified>
</cp:coreProperties>
</file>